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39"/>
    <p:restoredTop sz="95768"/>
  </p:normalViewPr>
  <p:slideViewPr>
    <p:cSldViewPr snapToGrid="0" snapToObjects="1">
      <p:cViewPr varScale="1">
        <p:scale>
          <a:sx n="105" d="100"/>
          <a:sy n="105" d="100"/>
        </p:scale>
        <p:origin x="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ED5-4F1E-1743-B16D-528E81783BA1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980F-163E-3D42-871F-8ACEBE4D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1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ED5-4F1E-1743-B16D-528E81783BA1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980F-163E-3D42-871F-8ACEBE4D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7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ED5-4F1E-1743-B16D-528E81783BA1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980F-163E-3D42-871F-8ACEBE4D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3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ED5-4F1E-1743-B16D-528E81783BA1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980F-163E-3D42-871F-8ACEBE4DC11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93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ED5-4F1E-1743-B16D-528E81783BA1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980F-163E-3D42-871F-8ACEBE4D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ED5-4F1E-1743-B16D-528E81783BA1}" type="datetimeFigureOut">
              <a:rPr lang="en-US" smtClean="0"/>
              <a:t>3/6/21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980F-163E-3D42-871F-8ACEBE4D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88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ED5-4F1E-1743-B16D-528E81783BA1}" type="datetimeFigureOut">
              <a:rPr lang="en-US" smtClean="0"/>
              <a:t>3/6/21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980F-163E-3D42-871F-8ACEBE4D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ED5-4F1E-1743-B16D-528E81783BA1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980F-163E-3D42-871F-8ACEBE4D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75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ED5-4F1E-1743-B16D-528E81783BA1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980F-163E-3D42-871F-8ACEBE4D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5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ED5-4F1E-1743-B16D-528E81783BA1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980F-163E-3D42-871F-8ACEBE4D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5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ED5-4F1E-1743-B16D-528E81783BA1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980F-163E-3D42-871F-8ACEBE4D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4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ED5-4F1E-1743-B16D-528E81783BA1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980F-163E-3D42-871F-8ACEBE4D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3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ED5-4F1E-1743-B16D-528E81783BA1}" type="datetimeFigureOut">
              <a:rPr lang="en-US" smtClean="0"/>
              <a:t>3/6/21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980F-163E-3D42-871F-8ACEBE4D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1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ED5-4F1E-1743-B16D-528E81783BA1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980F-163E-3D42-871F-8ACEBE4D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8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ED5-4F1E-1743-B16D-528E81783BA1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980F-163E-3D42-871F-8ACEBE4D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9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ED5-4F1E-1743-B16D-528E81783BA1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980F-163E-3D42-871F-8ACEBE4D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8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ED5-4F1E-1743-B16D-528E81783BA1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980F-163E-3D42-871F-8ACEBE4D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1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D8CDED5-4F1E-1743-B16D-528E81783BA1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E980F-163E-3D42-871F-8ACEBE4DC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33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768E-0484-F84F-A140-2CE3A7D92B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Highwayman</a:t>
            </a:r>
          </a:p>
        </p:txBody>
      </p:sp>
    </p:spTree>
    <p:extLst>
      <p:ext uri="{BB962C8B-B14F-4D97-AF65-F5344CB8AC3E}">
        <p14:creationId xmlns:p14="http://schemas.microsoft.com/office/powerpoint/2010/main" val="36876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02D4B-EF5F-254C-A80B-01502F91D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just the name – what are your predictions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48FEB3-2574-4545-8FA9-9080391F0AAD}"/>
              </a:ext>
            </a:extLst>
          </p:cNvPr>
          <p:cNvSpPr/>
          <p:nvPr/>
        </p:nvSpPr>
        <p:spPr>
          <a:xfrm>
            <a:off x="1926022" y="2004166"/>
            <a:ext cx="7705657" cy="32316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Highwayman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Alfred Noyes (1904)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DC5D9-B117-5A4A-8E4C-10DC1D2CC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916" y="0"/>
            <a:ext cx="927434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8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48FEB3-2574-4545-8FA9-9080391F0AAD}"/>
              </a:ext>
            </a:extLst>
          </p:cNvPr>
          <p:cNvSpPr/>
          <p:nvPr/>
        </p:nvSpPr>
        <p:spPr>
          <a:xfrm>
            <a:off x="1999174" y="1333500"/>
            <a:ext cx="7705657" cy="32316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Highwayman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Alfred Noyes (1904)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DC5D9-B117-5A4A-8E4C-10DC1D2CC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916" y="0"/>
            <a:ext cx="927434" cy="13335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751977-170D-824A-B56B-338D72DA41CB}"/>
              </a:ext>
            </a:extLst>
          </p:cNvPr>
          <p:cNvCxnSpPr/>
          <p:nvPr/>
        </p:nvCxnSpPr>
        <p:spPr>
          <a:xfrm flipH="1" flipV="1">
            <a:off x="2609088" y="829056"/>
            <a:ext cx="2243328" cy="1463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6F8DDA-7054-A54F-B7E0-7AD354DAA83B}"/>
              </a:ext>
            </a:extLst>
          </p:cNvPr>
          <p:cNvCxnSpPr/>
          <p:nvPr/>
        </p:nvCxnSpPr>
        <p:spPr>
          <a:xfrm flipH="1">
            <a:off x="2097024" y="4565154"/>
            <a:ext cx="1633728" cy="1238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FD6F56-08CB-BD4D-93CF-FB5511E1EDDD}"/>
              </a:ext>
            </a:extLst>
          </p:cNvPr>
          <p:cNvCxnSpPr/>
          <p:nvPr/>
        </p:nvCxnSpPr>
        <p:spPr>
          <a:xfrm>
            <a:off x="7973568" y="4157472"/>
            <a:ext cx="2731008" cy="1463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30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AC53DC-5401-194C-8850-A1E59BC4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267" y="1202526"/>
            <a:ext cx="6096065" cy="3186594"/>
          </a:xfrm>
        </p:spPr>
        <p:txBody>
          <a:bodyPr/>
          <a:lstStyle/>
          <a:p>
            <a:r>
              <a:rPr lang="en-US" dirty="0"/>
              <a:t>As you know the open was written in 1904.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reading barriers might you face?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121099-881B-8B4F-A161-24FEB47FB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57" y="99150"/>
            <a:ext cx="4541443" cy="65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3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AC53DC-5401-194C-8850-A1E59BC4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476134"/>
            <a:ext cx="9985248" cy="1400530"/>
          </a:xfrm>
        </p:spPr>
        <p:txBody>
          <a:bodyPr/>
          <a:lstStyle/>
          <a:p>
            <a:r>
              <a:rPr lang="en-US" dirty="0"/>
              <a:t>Without knowledge unfamiliar words, these skills will become challenging. 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EF06086-DEFF-9643-AF0C-73B3C4D10C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41614" y="2619388"/>
            <a:ext cx="1391259" cy="1955913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F4F49A-9C1B-3D4D-9245-DB7B88224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726" y="4410656"/>
            <a:ext cx="1316702" cy="18409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ADE2D8-C679-5D49-B237-3409D86A3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74" y="4387772"/>
            <a:ext cx="1382687" cy="1931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FA403A-8CC1-7049-8035-2F4FDE900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717" y="2443506"/>
            <a:ext cx="1367502" cy="1990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31CBE1-4EAC-6E43-8422-0EBF85CB7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3774" y="2537270"/>
            <a:ext cx="1261135" cy="18030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65DD52-5ABE-924D-9CE9-5CDE076E1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4895" y="4833120"/>
            <a:ext cx="1276330" cy="17473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092E44-0207-9442-9116-15A72D6126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3578" y="2467311"/>
            <a:ext cx="1195293" cy="17017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FEEC28-D558-2B42-AFE2-F527C0EF5B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3393" y="4759732"/>
            <a:ext cx="1235811" cy="172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6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EDA5-2C7A-1C46-94EB-16C09C0C4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Two types of language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38B34-99FE-B747-9657-7F7D27107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111" y="1905000"/>
            <a:ext cx="4853540" cy="576262"/>
          </a:xfrm>
        </p:spPr>
        <p:txBody>
          <a:bodyPr/>
          <a:lstStyle/>
          <a:p>
            <a:r>
              <a:rPr lang="en-US" dirty="0"/>
              <a:t>Written language </a:t>
            </a:r>
          </a:p>
          <a:p>
            <a:r>
              <a:rPr lang="en-US" sz="1200" dirty="0"/>
              <a:t>not usually used in everyday speech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0D856-E100-B342-966A-EB73712FCD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/>
              <a:t>torrrent</a:t>
            </a:r>
            <a:endParaRPr lang="en-US" sz="2400" dirty="0"/>
          </a:p>
          <a:p>
            <a:r>
              <a:rPr lang="en-US" sz="2400" dirty="0"/>
              <a:t>claret</a:t>
            </a:r>
          </a:p>
          <a:p>
            <a:r>
              <a:rPr lang="en-US" sz="2400" dirty="0"/>
              <a:t>hollows</a:t>
            </a:r>
          </a:p>
          <a:p>
            <a:r>
              <a:rPr lang="en-US" sz="2400" dirty="0"/>
              <a:t>curse</a:t>
            </a:r>
          </a:p>
          <a:p>
            <a:r>
              <a:rPr lang="en-US" sz="2400" dirty="0"/>
              <a:t>brandished</a:t>
            </a:r>
          </a:p>
          <a:p>
            <a:r>
              <a:rPr lang="en-US" sz="2400" dirty="0"/>
              <a:t>cascade</a:t>
            </a:r>
          </a:p>
          <a:p>
            <a:r>
              <a:rPr lang="en-US" sz="2400" dirty="0"/>
              <a:t>tawny</a:t>
            </a:r>
          </a:p>
          <a:p>
            <a:r>
              <a:rPr lang="en-US" sz="2400" dirty="0"/>
              <a:t>gusty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B045C5-A80F-5846-B78A-A33D644EE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4495" y="2100072"/>
            <a:ext cx="4396339" cy="576262"/>
          </a:xfrm>
        </p:spPr>
        <p:txBody>
          <a:bodyPr/>
          <a:lstStyle/>
          <a:p>
            <a:r>
              <a:rPr lang="en-US" dirty="0"/>
              <a:t>Subject specific language </a:t>
            </a:r>
            <a:endParaRPr lang="en-US" sz="1200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2D9174-ACCE-AB46-B9BC-132DF15E423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breeches</a:t>
            </a:r>
          </a:p>
          <a:p>
            <a:r>
              <a:rPr lang="en-US" sz="2000" dirty="0"/>
              <a:t>rapier</a:t>
            </a:r>
          </a:p>
          <a:p>
            <a:r>
              <a:rPr lang="en-US" sz="2000" dirty="0"/>
              <a:t>stable wicket</a:t>
            </a:r>
          </a:p>
          <a:p>
            <a:r>
              <a:rPr lang="en-US" sz="2000" dirty="0"/>
              <a:t>casement</a:t>
            </a:r>
          </a:p>
          <a:p>
            <a:r>
              <a:rPr lang="en-US" sz="2000" dirty="0"/>
              <a:t>musket</a:t>
            </a:r>
          </a:p>
          <a:p>
            <a:r>
              <a:rPr lang="en-US" sz="2000" dirty="0"/>
              <a:t>muzzle</a:t>
            </a:r>
          </a:p>
          <a:p>
            <a:r>
              <a:rPr lang="en-US" sz="2000" dirty="0"/>
              <a:t>galleon</a:t>
            </a:r>
          </a:p>
          <a:p>
            <a:r>
              <a:rPr lang="en-US" sz="2000" dirty="0"/>
              <a:t>shutters</a:t>
            </a:r>
          </a:p>
          <a:p>
            <a:r>
              <a:rPr lang="en-US" sz="2000" dirty="0"/>
              <a:t>stirrups</a:t>
            </a:r>
          </a:p>
        </p:txBody>
      </p:sp>
    </p:spTree>
    <p:extLst>
      <p:ext uri="{BB962C8B-B14F-4D97-AF65-F5344CB8AC3E}">
        <p14:creationId xmlns:p14="http://schemas.microsoft.com/office/powerpoint/2010/main" val="291840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78BA2E-034B-0746-8E0B-A08F14227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t="5999" r="18041" b="4463"/>
          <a:stretch/>
        </p:blipFill>
        <p:spPr>
          <a:xfrm>
            <a:off x="3962400" y="1731265"/>
            <a:ext cx="3938016" cy="4096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1C82D2-94DE-8443-8A18-7C73E3031F0C}"/>
              </a:ext>
            </a:extLst>
          </p:cNvPr>
          <p:cNvSpPr txBox="1"/>
          <p:nvPr/>
        </p:nvSpPr>
        <p:spPr>
          <a:xfrm>
            <a:off x="304800" y="1633728"/>
            <a:ext cx="3413760" cy="203132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Rapier: </a:t>
            </a:r>
            <a:r>
              <a:rPr lang="en-GB" i="1" dirty="0"/>
              <a:t>a thin, light (double edged)sharp-pointed sword</a:t>
            </a:r>
          </a:p>
          <a:p>
            <a:endParaRPr lang="en-GB" i="1" dirty="0"/>
          </a:p>
          <a:p>
            <a:r>
              <a:rPr lang="en-GB" b="1" dirty="0" err="1"/>
              <a:t>Etymolgy</a:t>
            </a:r>
            <a:r>
              <a:rPr lang="en-GB" b="1" dirty="0"/>
              <a:t>:  </a:t>
            </a:r>
            <a:r>
              <a:rPr lang="en-GB" dirty="0"/>
              <a:t>French </a:t>
            </a:r>
            <a:r>
              <a:rPr lang="en-GB" i="1" dirty="0" err="1"/>
              <a:t>rapière</a:t>
            </a:r>
            <a:r>
              <a:rPr lang="en-GB" dirty="0"/>
              <a:t>, from </a:t>
            </a:r>
            <a:r>
              <a:rPr lang="en-GB" i="1" dirty="0" err="1"/>
              <a:t>espee</a:t>
            </a:r>
            <a:r>
              <a:rPr lang="en-GB" i="1" dirty="0"/>
              <a:t> </a:t>
            </a:r>
            <a:r>
              <a:rPr lang="en-GB" i="1" dirty="0" err="1"/>
              <a:t>rapiere</a:t>
            </a:r>
            <a:r>
              <a:rPr lang="en-GB" dirty="0"/>
              <a:t> "long, pointed two-edged sword" (late 15c.),</a:t>
            </a:r>
            <a:endParaRPr lang="en-US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F72819-C420-3649-B9CD-969255956799}"/>
              </a:ext>
            </a:extLst>
          </p:cNvPr>
          <p:cNvSpPr txBox="1"/>
          <p:nvPr/>
        </p:nvSpPr>
        <p:spPr>
          <a:xfrm>
            <a:off x="8144256" y="1731265"/>
            <a:ext cx="3096768" cy="2585323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modified with:</a:t>
            </a:r>
          </a:p>
          <a:p>
            <a:r>
              <a:rPr lang="en-US" dirty="0"/>
              <a:t>more rapier</a:t>
            </a:r>
          </a:p>
          <a:p>
            <a:r>
              <a:rPr lang="en-US" dirty="0"/>
              <a:t>most rapier </a:t>
            </a:r>
          </a:p>
          <a:p>
            <a:endParaRPr lang="en-US" dirty="0"/>
          </a:p>
          <a:p>
            <a:r>
              <a:rPr lang="en-US" dirty="0"/>
              <a:t>The word can be used to describe something sharp. </a:t>
            </a:r>
          </a:p>
          <a:p>
            <a:r>
              <a:rPr lang="en-US" dirty="0"/>
              <a:t>It can also be used to describe sharp wit.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4529BE-3831-A64C-8536-39FE0D1AF2C7}"/>
              </a:ext>
            </a:extLst>
          </p:cNvPr>
          <p:cNvSpPr txBox="1"/>
          <p:nvPr/>
        </p:nvSpPr>
        <p:spPr>
          <a:xfrm>
            <a:off x="3340608" y="487680"/>
            <a:ext cx="5132832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After the soldier thrust his rapier into his foe’s belly, he saw blood spurt out of the wound.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7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3F60F3-E187-E347-9E36-71A94BB0D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26" y="1999488"/>
            <a:ext cx="2319010" cy="3843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B472F9-CFD8-FA42-B315-5BFA66323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432" y="341375"/>
            <a:ext cx="4920742" cy="2769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25034B-E1BE-C048-B87F-01EEF10D6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382" y="1726285"/>
            <a:ext cx="28194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F8A33F-0336-D54E-BBD8-D8EE27391C67}"/>
              </a:ext>
            </a:extLst>
          </p:cNvPr>
          <p:cNvSpPr/>
          <p:nvPr/>
        </p:nvSpPr>
        <p:spPr>
          <a:xfrm>
            <a:off x="4971457" y="3820775"/>
            <a:ext cx="2151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rapier</a:t>
            </a:r>
          </a:p>
        </p:txBody>
      </p:sp>
    </p:spTree>
    <p:extLst>
      <p:ext uri="{BB962C8B-B14F-4D97-AF65-F5344CB8AC3E}">
        <p14:creationId xmlns:p14="http://schemas.microsoft.com/office/powerpoint/2010/main" val="251941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91F136-3319-044D-A1C1-67F8BB420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57" y="196686"/>
            <a:ext cx="4541443" cy="6517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0678B-4BB2-1D4C-ACD6-E51393C2C83D}"/>
              </a:ext>
            </a:extLst>
          </p:cNvPr>
          <p:cNvSpPr txBox="1"/>
          <p:nvPr/>
        </p:nvSpPr>
        <p:spPr>
          <a:xfrm>
            <a:off x="4840224" y="1796487"/>
            <a:ext cx="72542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Consider: </a:t>
            </a:r>
            <a:r>
              <a:rPr lang="en-US" sz="3200" dirty="0">
                <a:latin typeface="+mj-lt"/>
              </a:rPr>
              <a:t>In what ways will today’s lesson support you with the</a:t>
            </a:r>
          </a:p>
          <a:p>
            <a:r>
              <a:rPr lang="en-US" sz="3200" dirty="0">
                <a:latin typeface="+mj-lt"/>
              </a:rPr>
              <a:t>rest of your learning around this text?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66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{5C9F85B5-C1BA-F941-A837-80F323C5BA69}tf10001062</Template>
  <TotalTime>39</TotalTime>
  <Words>190</Words>
  <Application>Microsoft Macintosh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The Highwayman</vt:lpstr>
      <vt:lpstr>Using just the name – what are your predictions </vt:lpstr>
      <vt:lpstr>PowerPoint Presentation</vt:lpstr>
      <vt:lpstr>As you know the open was written in 1904.  What reading barriers might you face? </vt:lpstr>
      <vt:lpstr>Without knowledge unfamiliar words, these skills will become challenging.  </vt:lpstr>
      <vt:lpstr>Two types of language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Highwayman</dc:title>
  <dc:creator>Microsoft Office User</dc:creator>
  <cp:lastModifiedBy>Microsoft Office User</cp:lastModifiedBy>
  <cp:revision>4</cp:revision>
  <dcterms:created xsi:type="dcterms:W3CDTF">2021-03-06T17:16:39Z</dcterms:created>
  <dcterms:modified xsi:type="dcterms:W3CDTF">2021-03-06T17:55:43Z</dcterms:modified>
</cp:coreProperties>
</file>