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xyXREXTrb0JJEYCf6jHl/OdXV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3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7322" l="0" r="0" t="0"/>
          <a:stretch/>
        </p:blipFill>
        <p:spPr>
          <a:xfrm>
            <a:off x="0" y="-1"/>
            <a:ext cx="12192000" cy="52578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917700" y="5537200"/>
            <a:ext cx="81153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Colour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>
                <a:latin typeface="Arial"/>
                <a:ea typeface="Arial"/>
                <a:cs typeface="Arial"/>
                <a:sym typeface="Arial"/>
              </a:rPr>
              <a:t>Task 2</a:t>
            </a:r>
            <a:endParaRPr/>
          </a:p>
        </p:txBody>
      </p:sp>
      <p:sp>
        <p:nvSpPr>
          <p:cNvPr id="152" name="Google Shape;152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b="1" lang="en-US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Number 1: read the text and write a summary that explains what you have learnt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2800"/>
              <a:buNone/>
            </a:pPr>
            <a:r>
              <a:rPr b="1" lang="en-US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Number 2/3: will work with NW/ JA or AJ/ NS to write a summary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800"/>
              <a:buNone/>
            </a:pPr>
            <a:r>
              <a:rPr b="1" lang="en-US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Number 4: Primary colours investigation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5312" y="0"/>
            <a:ext cx="5078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Century Gothic"/>
                <a:ea typeface="Century Gothic"/>
                <a:cs typeface="Century Gothic"/>
                <a:sym typeface="Century Gothic"/>
              </a:rPr>
              <a:t>dreary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Century Gothic"/>
                <a:ea typeface="Century Gothic"/>
                <a:cs typeface="Century Gothic"/>
                <a:sym typeface="Century Gothic"/>
              </a:rPr>
              <a:t>crucial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Century Gothic"/>
                <a:ea typeface="Century Gothic"/>
                <a:cs typeface="Century Gothic"/>
                <a:sym typeface="Century Gothic"/>
              </a:rPr>
              <a:t>camouflage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Century Gothic"/>
                <a:ea typeface="Century Gothic"/>
                <a:cs typeface="Century Gothic"/>
                <a:sym typeface="Century Gothic"/>
              </a:rPr>
              <a:t>synthetic</a:t>
            </a:r>
            <a:endParaRPr/>
          </a:p>
        </p:txBody>
      </p:sp>
      <p:sp>
        <p:nvSpPr>
          <p:cNvPr id="94" name="Google Shape;94;p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Century Gothic"/>
                <a:ea typeface="Century Gothic"/>
                <a:cs typeface="Century Gothic"/>
                <a:sym typeface="Century Gothic"/>
              </a:rPr>
              <a:t>inspired 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Century Gothic"/>
                <a:ea typeface="Century Gothic"/>
                <a:cs typeface="Century Gothic"/>
                <a:sym typeface="Century Gothic"/>
              </a:rPr>
              <a:t>ingenious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Century Gothic"/>
                <a:ea typeface="Century Gothic"/>
                <a:cs typeface="Century Gothic"/>
                <a:sym typeface="Century Gothic"/>
              </a:rPr>
              <a:t>obtained 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Century Gothic"/>
                <a:ea typeface="Century Gothic"/>
                <a:cs typeface="Century Gothic"/>
                <a:sym typeface="Century Gothic"/>
              </a:rPr>
              <a:t>pigments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838199" y="1670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100" name="Google Shape;100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962" l="14345" r="6661" t="5676"/>
          <a:stretch/>
        </p:blipFill>
        <p:spPr>
          <a:xfrm>
            <a:off x="4137658" y="1492568"/>
            <a:ext cx="3916681" cy="393192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1051560" y="1996440"/>
            <a:ext cx="2849880" cy="118872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Meaning: </a:t>
            </a:r>
            <a:r>
              <a:rPr b="0" i="1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lacking in brightness or interest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Etymology: </a:t>
            </a:r>
            <a:r>
              <a:rPr i="1"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Old French = cloth</a:t>
            </a: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8503919" y="1996440"/>
            <a:ext cx="2849880" cy="1188720"/>
          </a:xfrm>
          <a:prstGeom prst="roundRect">
            <a:avLst>
              <a:gd fmla="val 16667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drabber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drabbest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8503919" y="3976689"/>
            <a:ext cx="2849880" cy="118872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1062990" y="3976689"/>
            <a:ext cx="2849880" cy="118872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bright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cheerful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interesting </a:t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4671058" y="5561332"/>
            <a:ext cx="2849880" cy="118872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5638800" y="3322320"/>
            <a:ext cx="8991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drab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8503919" y="3976689"/>
            <a:ext cx="249935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dull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borning</a:t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uninspiring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838199" y="1670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113" name="Google Shape;113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962" l="14345" r="6661" t="5676"/>
          <a:stretch/>
        </p:blipFill>
        <p:spPr>
          <a:xfrm>
            <a:off x="4137658" y="1492568"/>
            <a:ext cx="3916681" cy="393192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/>
          <p:nvPr/>
        </p:nvSpPr>
        <p:spPr>
          <a:xfrm>
            <a:off x="1051560" y="1996440"/>
            <a:ext cx="2849880" cy="118872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8503919" y="1996440"/>
            <a:ext cx="2849880" cy="1188720"/>
          </a:xfrm>
          <a:prstGeom prst="roundRect">
            <a:avLst>
              <a:gd fmla="val 16667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8503919" y="3976689"/>
            <a:ext cx="2849880" cy="118872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1062990" y="3976689"/>
            <a:ext cx="2849880" cy="118872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4671058" y="5561332"/>
            <a:ext cx="2849880" cy="118872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8503919" y="3976689"/>
            <a:ext cx="24993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0" cy="7001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97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91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709" y="354330"/>
            <a:ext cx="11573679" cy="6061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>
                <a:latin typeface="Arial"/>
                <a:ea typeface="Arial"/>
                <a:cs typeface="Arial"/>
                <a:sym typeface="Arial"/>
              </a:rPr>
              <a:t>Task 1</a:t>
            </a:r>
            <a:endParaRPr/>
          </a:p>
        </p:txBody>
      </p:sp>
      <p:sp>
        <p:nvSpPr>
          <p:cNvPr id="145" name="Google Shape;145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1 and 2 work together to investigate the history of a colour: </a:t>
            </a:r>
            <a:r>
              <a:rPr b="1" lang="en-US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yellow,</a:t>
            </a: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purple</a:t>
            </a: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en-US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blue</a:t>
            </a: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</a:t>
            </a: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en-US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5481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3 work with NW to investigate colour in nature</a:t>
            </a:r>
            <a:endParaRPr/>
          </a:p>
        </p:txBody>
      </p:sp>
      <p:sp>
        <p:nvSpPr>
          <p:cNvPr id="146" name="Google Shape;146;p9"/>
          <p:cNvSpPr txBox="1"/>
          <p:nvPr>
            <p:ph idx="4294967295" type="body"/>
          </p:nvPr>
        </p:nvSpPr>
        <p:spPr>
          <a:xfrm>
            <a:off x="838200" y="4485799"/>
            <a:ext cx="1002792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4 investigate: </a:t>
            </a:r>
            <a:r>
              <a:rPr b="1" lang="en-US">
                <a:solidFill>
                  <a:srgbClr val="BF9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yellow,</a:t>
            </a: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purple</a:t>
            </a: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en-US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blue</a:t>
            </a: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en-US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</a:t>
            </a: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en-US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2021-09-13T15:27:55Z</dcterms:created>
  <dc:creator>Microsoft Office User</dc:creator>
</cp:coreProperties>
</file>